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4" r:id="rId3"/>
    <p:sldId id="260" r:id="rId4"/>
    <p:sldId id="261" r:id="rId5"/>
    <p:sldId id="257" r:id="rId6"/>
    <p:sldId id="305" r:id="rId7"/>
    <p:sldId id="329" r:id="rId8"/>
    <p:sldId id="326" r:id="rId9"/>
    <p:sldId id="291" r:id="rId10"/>
    <p:sldId id="285" r:id="rId11"/>
    <p:sldId id="282" r:id="rId12"/>
    <p:sldId id="264" r:id="rId13"/>
    <p:sldId id="322" r:id="rId14"/>
    <p:sldId id="284" r:id="rId15"/>
    <p:sldId id="302" r:id="rId16"/>
    <p:sldId id="288" r:id="rId17"/>
    <p:sldId id="277" r:id="rId18"/>
    <p:sldId id="324" r:id="rId19"/>
    <p:sldId id="335" r:id="rId20"/>
    <p:sldId id="278" r:id="rId21"/>
    <p:sldId id="279" r:id="rId22"/>
    <p:sldId id="310" r:id="rId23"/>
    <p:sldId id="306" r:id="rId24"/>
    <p:sldId id="299" r:id="rId25"/>
    <p:sldId id="303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683C-7D3D-400E-9564-F3D2237DC636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events/president/news/637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teremok-zl.ucoz.ru/_si/0/1323174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" y="0"/>
            <a:ext cx="91113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056784" cy="1224136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28 города Кузнецка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2"/>
                </a:solidFill>
              </a:rPr>
              <a:t/>
            </a:r>
            <a:br>
              <a:rPr lang="en-US" sz="1800" b="1" dirty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488832" cy="50405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3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патриотическое </a:t>
            </a:r>
            <a:endParaRPr lang="ru-RU" sz="6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</a:t>
            </a:r>
            <a:endParaRPr lang="ru-RU" sz="6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endParaRPr lang="ru-RU" sz="6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endParaRPr lang="ru-RU" sz="6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en-US" alt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80000"/>
              </a:lnSpc>
            </a:pPr>
            <a:r>
              <a:rPr lang="en-US" alt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r">
              <a:lnSpc>
                <a:spcPct val="80000"/>
              </a:lnSpc>
            </a:pPr>
            <a:endParaRPr lang="en-US" altLang="ru-RU" sz="67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r>
              <a:rPr lang="en-US" altLang="ru-RU" sz="1800" b="1" dirty="0" smtClean="0">
                <a:solidFill>
                  <a:srgbClr val="0033CC"/>
                </a:solidFill>
                <a:latin typeface="Comic Sans MS" pitchFamily="66" charset="0"/>
              </a:rPr>
              <a:t>         </a:t>
            </a: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3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</a:t>
            </a:r>
          </a:p>
          <a:p>
            <a:pPr>
              <a:lnSpc>
                <a:spcPct val="80000"/>
              </a:lnSpc>
            </a:pPr>
            <a:r>
              <a:rPr lang="ru-RU" alt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altLang="ru-RU" sz="5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Алькина</a:t>
            </a:r>
            <a:r>
              <a:rPr lang="ru-RU" alt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r>
              <a:rPr lang="en-US" alt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5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" y="0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776864" cy="112474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детского творчест</a:t>
            </a:r>
            <a:r>
              <a:rPr lang="ru-RU" sz="2200" b="1" dirty="0" smtClean="0">
                <a:solidFill>
                  <a:srgbClr val="002060"/>
                </a:solidFill>
              </a:rPr>
              <a:t>ва</a:t>
            </a:r>
            <a:endParaRPr lang="ru-RU" sz="2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C:\Users\Кирилл\Desktop\День Победы\Новая папка\DSC05031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8661">
            <a:off x="6138265" y="427611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Кирилл\Desktop\День Победы\Новая папка\DSC0339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84118">
            <a:off x="5369554" y="1320959"/>
            <a:ext cx="2212729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SC031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5726">
            <a:off x="605424" y="3984473"/>
            <a:ext cx="2604537" cy="20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C:\Users\Кирилл\Desktop\DSC0457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776" y="43694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SC018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2196">
            <a:off x="2379133" y="1227003"/>
            <a:ext cx="2255504" cy="30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будущие защитники Отечества</a:t>
            </a: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13061">
            <a:off x="1479555" y="1362823"/>
            <a:ext cx="2544710" cy="280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3833">
            <a:off x="4994687" y="1496896"/>
            <a:ext cx="2979352" cy="2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3" y="3700046"/>
            <a:ext cx="2608653" cy="29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708974"/>
            <a:ext cx="2746951" cy="29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7632848" cy="53285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(как организованная, так и непосредственная). Важно было продумать форму, структуру занятия, средства и методы, позволяющие реализовать поставленные задачи, а также использовались специальные приемы, повышающие познавательную активность и эмоциональную нагрузку каждого занятия. Важно, чтобы дети,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воспринимая материал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думали. Этому помогали такие методические приемы, как сравнение, вопросы, индивидуальные задания, обращение к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опыту детей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предложение задавать вопросы друг другу и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игровые приемы и т. д.;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деятельность. Игры также способствовали решению задач патриотического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Дидактические игры и упражнения: «Закончи предложение»; «Слова любви к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 «Объясни значение» (златоглавый, красно каменный, могучая, свободная); «Составь флаг, герб», «Подбери технику по родам войск»;</a:t>
            </a:r>
          </a:p>
          <a:p>
            <a:pPr lvl="0" algn="just">
              <a:buFont typeface="Arial" pitchFamily="34" charset="0"/>
              <a:buChar char="•"/>
            </a:pP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99391"/>
            <a:ext cx="9153659" cy="69816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памятным местам. Содержанием таких экскурсий являлось: возложение цветов к памятнику, минута молчания, вахта памяти, встреча с участниками боевых действий;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соответствующей возрастной категории детей – о защитниках родной земли, Отечества;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условий патриотического воспитания – приобщение детей к трудовой деятельности. Труд с общественной мотивацией организовывался систематически в детском саду и дома. Дети могли выполнять постоянные трудовые поручения не только по самообслуживанию, но и на общую пользу;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постройки из крупных деталей конструктора «Строитель»: гараж для военной техники, военный корабль;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 (продуктивная): рисование, лепка, аппликация;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музыкальная деятельность: подвижные игры: «Кто быстрее доставит донесение в штаб», «Меткий стрелок», «Пройди, не замочив ног», «Преодолей препятствие», «Боевая тревога». Использование аудио и видеоаппаратуры для слушания музыкальных произведений о Родной земле, показа детям фильмов о подвигах русских людей.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451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361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дошкольников с русской культурой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617" y="1052736"/>
            <a:ext cx="276755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25" y="1340768"/>
            <a:ext cx="3138477" cy="35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378014" cy="242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9" y="17107"/>
            <a:ext cx="9153659" cy="688245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16013" y="332656"/>
            <a:ext cx="7848600" cy="8643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исследовательская деятельность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(составление генеалогического древа семьи)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3" descr="C:\Users\Кирилл\Desktop\День Победы\Новая папка\IMG_20181016_141305_3CS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75417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Кирилл\Desktop\День Победы\Новая папка\IMG_20181016_141413_1C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8073">
            <a:off x="940433" y="181391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Кирилл\Desktop\День Победы\Новая папка\IMG_20181012_125352_1CS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2727">
            <a:off x="5951679" y="2189680"/>
            <a:ext cx="23955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ирилл\Desktop\День Победы\Новая папка\IMG_20190228_070020_1CS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769" y="3613886"/>
            <a:ext cx="45365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68"/>
            <a:ext cx="8334672" cy="7203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– Кузнечане»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527414"/>
            <a:ext cx="2880320" cy="23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592706"/>
            <a:ext cx="2880320" cy="28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27414"/>
            <a:ext cx="3096344" cy="406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15" y="3730924"/>
            <a:ext cx="3395046" cy="2964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1748"/>
            <a:ext cx="7643192" cy="6550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«Боевой славы»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Кирилл\Desktop\День Победы\фото 9 мая\мбс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ирилл\Desktop\День Победы\фото 9 мая\DSCN2476-1024x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4673">
            <a:off x="684485" y="1088581"/>
            <a:ext cx="3300445" cy="26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ирилл\Desktop\День Победы\фото 9 мая\muzey12-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2333">
            <a:off x="4985841" y="1269953"/>
            <a:ext cx="3399451" cy="23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Кирилл\Desktop\День Победы\Новая папка\IMG-c0bf2c949e68e8b2b4000ac505082673-V.jpg"/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9" y="0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7560840" cy="129614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7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Вся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патриотическому воспитанию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проходила в тесном контакте с семьей, опираясь на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не только как на помощников, а как на равноправных участников формирования детской личности.</a:t>
            </a:r>
          </a:p>
          <a:p>
            <a:pPr indent="2286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активные участники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участвовали в оформлении фотовыставок о родном крае, в конкурсах рисунков,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поделок, экскурсиях в музей и выставочный зал, к памятникам ВОВ.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 взаимодействия с родителями: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«Посади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цветок, дерево»,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«Изготовление кормушки» 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к Дню Победы: возложи цветы к памятникам героев ВОВ;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параде «День Победы» и «Бессмертный  полк»;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 детей и родителей;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стенды, папки-передвижки, библиотека для родителей;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беседы с родителями (индивидуальные, групповые, общие).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Актуальность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60486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обозначена Президентом Российской Федерации В.В. Путиным в «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Указе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национальных целях развития до 2030 года».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«Стратегии развития воспитания в Российской Федерации на период до 2025 года» отмечается, что «приоритетной задачей Российской Федерации в сфере воспитания детей является развитие высоконравственной личности, разделяющей российские традиционные духовные ценности, обладающей актуальными знаниями и умениями, способной реализовать свой потенциал в условиях современного общества, готовой к мирному созиданию и защите Родины».</a:t>
            </a: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2021 года в России в рамках национального проекта «Образование» стартовала реализация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«Патриотическое воспитание граждан Российской Федерации». Целью которого является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 путём вовлечения к 2025 году 24% граждан Российской Федерации в систему патриотического воспитания. </a:t>
            </a: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 малыша к Родине рождается со взаимоотношения к самым родным и близким – маме, папе, бабушкам и дедушкам, своему дому, улице, двору, детскому саду, городу и стране в целом.   Работу по патриотическому воспитанию необходимо начинать с детьми дошкольного возраста.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к памятникам ВОВ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717032"/>
            <a:ext cx="27543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217" y="3789040"/>
            <a:ext cx="339257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9213" y="1135070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217" y="1132176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72819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Акция</a:t>
            </a:r>
            <a:b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«Возложи цветы к памятникам ВОВ»</a:t>
            </a:r>
            <a:b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Букеты подарим героям погибшим,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Пусть наше «спасибо» они не услышат,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в сердце их подвиг навек сбережем,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Достойными славной Победы растем!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027798"/>
            <a:ext cx="2119916" cy="282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Рисунок 8">
            <a:hlinkClick r:id="rId4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27798"/>
            <a:ext cx="1999435" cy="269734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740" y="443711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42413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7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«Покормите птиц зимой»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DSC028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249" y="1149206"/>
            <a:ext cx="3599464" cy="269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SC028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950" y="1033385"/>
            <a:ext cx="3697710" cy="27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SC028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14" y="3731495"/>
            <a:ext cx="3756574" cy="282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SC028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888" y="3667502"/>
            <a:ext cx="3855060" cy="290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Выстраивая, совместную деятельность с родителями воспитанников удалось достичь следующих результатов: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воспитанников стойкого интереса и уважения к своей культуре, традициям;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проявляют инициативу и самостоятельность в процессе проектной деятельности;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стремятся отражать свои впечатления в рисунках, рассказах, игровой деятельности;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партнерских и доверительных отношений с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84629"/>
            <a:ext cx="9324528" cy="61212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Способы/средства/инструменты измерения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практики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изучения уровня развития нравственно-патриотического воспитания проводился с использованием методики обследования авторов М.Ю. Новицкой, С. Ю. Афанасьевой, Н. А. Виноградовой, Н. В.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Микляевой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«Мониторинг патриотического воспитания в детском саду и начальной школе».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определения результатов были применены следующие методы диагностического инструментария: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игровые тестовые задания;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беседы;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анкетирование;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наблюдение;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эксперимент;</a:t>
            </a:r>
            <a:endParaRPr lang="ru-RU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продуктов деятельности, детского творчества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позволяет сделать вывод, что использование проектного метода в целях формирования нравственно-патриотических качеств у дошкольников является действенным и эффективным.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практики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700808"/>
            <a:ext cx="8229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молодых семьях вопросы воспитания патриотизма, гражданственности не считаются важными и зачастую вызывают лишь недоумение. Чтобы работа с родителями не ограничивалась простыми беседами, консультациями, необходимо вовлечь их в процесс патриотического воспитания с помощью взаимодействия: включение родителей и детей в общее дело (участие в спектаклях, играх, проектах, конкурсах).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Пусть всегда будет мир!</a:t>
            </a:r>
            <a:endParaRPr lang="ru-RU" sz="3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980728"/>
            <a:ext cx="4680520" cy="542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по нравственно – патриотическому воспитанию детей дошкольного возраста через проектную деятельность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формирования, воспитания нравственно-патриотических чувств детей в условиях детского сада;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национальным традициям и промыслам;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гражданско-патриотические чувства, патриотизм, уважение к культурному наследию России;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привязанность к дому, детскому саду, уважения старшего поколения посредством личного примера родителей.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buNone/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практики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 в воспитательно-образовательном процессе формирования сознательного человека, который любит свою Родину, землю, где он родился и вырос, гордится историческими достижениями своего народа и своей культурой. Для дошкольного возраста характерна наибольшая обучаемость, податливость педагогическим влияниям. Усвоенные в этот период - знания, навыки, привычки, способы поведения – являются фундаментом дальнейшего развития личности. Метод проектов позволяет повысить самостоятельную активность детей, развить творческое мышление, умение детей самостоятельно, разными способами находить информацию об интересующем предмете или явлении и использовать эти знания для создания новых объектов действительности. 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86409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практики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технологии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методы, формы, способы и т.д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71972"/>
            <a:ext cx="8424936" cy="472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относится к современным гуманитарным технологиям, которые являются инновационными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дошкольных учреждений.</a:t>
            </a:r>
          </a:p>
          <a:p>
            <a:pPr indent="11176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работы по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нравственно-патриотическому воспитанию детей дошкольного возраста была организован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 учетом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возрастных возможностей дошкольников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их психических и индивидуальных особенностей и проходила по принципу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простого к сложному». 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76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разработан перспективный план работы по нравственно-патриотическому воспитанию: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«Растим патриотов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76" y="0"/>
            <a:ext cx="8363272" cy="18448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по патриотическому воспитанию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велась 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образовательным областям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– эстетическое развитие»;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и последовательность работы по патриотическому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была построена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 образом :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город;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страна;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 и обязанности.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499176" cy="5904656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реализованы следующие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любимый детский сад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дружная семья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всякие нужны, мамы всякие важны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«Никто не забыт – ничто не забыто!»;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свой край люби и знай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начинается Родина»;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дошкольников с русской культурой».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898" y="-25844"/>
            <a:ext cx="9153659" cy="6882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86044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и речевое развитие.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дошкольников с семьёй, с историей России,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календарными праздниками, с ВОВ.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Кирилл\Desktop\DSC039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5846">
            <a:off x="1841163" y="1683441"/>
            <a:ext cx="2449678" cy="34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556823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789071"/>
            <a:ext cx="2232248" cy="27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546" y="4077072"/>
            <a:ext cx="2852318" cy="24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077072"/>
            <a:ext cx="2761878" cy="242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6864" cy="4594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Социально – коммуникативное развитие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  <a:t>Сюжетно – ролевые и подвижные игры:</a:t>
            </a:r>
            <a:b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  <a:t>«Наша Армия самая сильная!», «Моряки», «Семья», «Детский сад»</a:t>
            </a:r>
            <a:endParaRPr lang="ru-RU" sz="27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636" y="1989336"/>
            <a:ext cx="3313112" cy="2484834"/>
          </a:xfrm>
          <a:prstGeom prst="rect">
            <a:avLst/>
          </a:prstGeom>
          <a:noFill/>
        </p:spPr>
      </p:pic>
      <p:pic>
        <p:nvPicPr>
          <p:cNvPr id="10" name="Рисунок 9" descr="Рисунок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23977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416860"/>
            <a:ext cx="3528392" cy="19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400506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526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Муниципальное  бюджетное дошкольное образовательное учреждение  детский сад № 28 города Кузнецка  </vt:lpstr>
      <vt:lpstr>Актуальность</vt:lpstr>
      <vt:lpstr>Презентация PowerPoint</vt:lpstr>
      <vt:lpstr>Основная идея практики </vt:lpstr>
      <vt:lpstr>Реализация практики  (средства, технологии, методы, формы, способы и т.д.)</vt:lpstr>
      <vt:lpstr>Работа с детьми по патриотическому воспитанию велась по всем образовательным областям: </vt:lpstr>
      <vt:lpstr>Презентация PowerPoint</vt:lpstr>
      <vt:lpstr>Презентация PowerPoint</vt:lpstr>
      <vt:lpstr>Социально – коммуникативное развитие Сюжетно – ролевые и подвижные игры: «Наша Армия самая сильная!», «Моряки», «Семья», «Детский сад»</vt:lpstr>
      <vt:lpstr>Художественно – эстетическое развитие Организация выставки детского творчества</vt:lpstr>
      <vt:lpstr>Физическое развитие Мы – будущие защитники Отечества</vt:lpstr>
      <vt:lpstr>Основные формы реализации проекта: </vt:lpstr>
      <vt:lpstr>Презентация PowerPoint</vt:lpstr>
      <vt:lpstr>Знакомство дошкольников с русской культурой</vt:lpstr>
      <vt:lpstr>Поисково – исследовательская деятельность (составление генеалогического древа семьи)</vt:lpstr>
      <vt:lpstr>Создание альбома «Герои – Кузнечане»</vt:lpstr>
      <vt:lpstr>Экскурсия в музей «Боевой славы»  </vt:lpstr>
      <vt:lpstr>Взаимодействие с родителями. </vt:lpstr>
      <vt:lpstr>Формы взаимодействия с родителями: </vt:lpstr>
      <vt:lpstr>Экскурсии к памятникам ВОВ</vt:lpstr>
      <vt:lpstr>Акция «Возложи цветы к памятникам ВОВ» Букеты подарим героям погибшим, Пусть наше «спасибо» они не услышат, Мы в сердце их подвиг навек сбережем, Достойными славной Победы растем! </vt:lpstr>
      <vt:lpstr>Акция: «Покормите птиц зимой»</vt:lpstr>
      <vt:lpstr>Результаты реализации практики</vt:lpstr>
      <vt:lpstr>Способы/средства/инструменты измерения  результатов образовательной практики  </vt:lpstr>
      <vt:lpstr>Трудности в реализации практики </vt:lpstr>
      <vt:lpstr>Пусть всегда будет мир!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Admin</cp:lastModifiedBy>
  <cp:revision>276</cp:revision>
  <dcterms:created xsi:type="dcterms:W3CDTF">2019-11-11T14:16:04Z</dcterms:created>
  <dcterms:modified xsi:type="dcterms:W3CDTF">2023-10-18T14:30:21Z</dcterms:modified>
</cp:coreProperties>
</file>